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F96989-7F9A-4A24-8C1A-28BE579C95B2}" v="4" dt="2018-10-29T14:46:52.213"/>
    <p1510:client id="{9987BBF5-BC09-4465-B064-6919171BFF85}" v="1" dt="2018-10-30T14:25:59.635"/>
    <p1510:client id="{5E087837-BC1E-4DAB-AA93-BB49B4525469}" v="2" dt="2018-11-13T09:40:54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13.11.2018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82086" y="-3578"/>
            <a:ext cx="9947189" cy="1429952"/>
          </a:xfrm>
        </p:spPr>
        <p:txBody>
          <a:bodyPr>
            <a:normAutofit/>
          </a:bodyPr>
          <a:lstStyle/>
          <a:p>
            <a:r>
              <a:rPr lang="de-DE" sz="4000" b="1" dirty="0">
                <a:cs typeface="Calibri Light"/>
              </a:rPr>
              <a:t>Etude de la signature acoustique d'os en vue de l'estimation du </a:t>
            </a:r>
            <a:r>
              <a:rPr lang="de-DE" sz="4000" b="1">
                <a:cs typeface="Calibri Light"/>
              </a:rPr>
              <a:t>délai Post-Mortem</a:t>
            </a:r>
            <a:endParaRPr lang="de-DE" sz="4000" b="1"/>
          </a:p>
        </p:txBody>
      </p:sp>
      <p:pic>
        <p:nvPicPr>
          <p:cNvPr id="3" name="Image 3" descr="Une image contenant personne, intérieur, texte&#10;&#10;Description générée avec un niveau de confiance très élevé">
            <a:extLst>
              <a:ext uri="{FF2B5EF4-FFF2-40B4-BE49-F238E27FC236}">
                <a16:creationId xmlns:a16="http://schemas.microsoft.com/office/drawing/2014/main" id="{0508D6AF-A855-4E3A-879E-C31BF2391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00" y="1985193"/>
            <a:ext cx="3322861" cy="4619417"/>
          </a:xfrm>
          <a:prstGeom prst="rect">
            <a:avLst/>
          </a:prstGeom>
        </p:spPr>
      </p:pic>
      <p:pic>
        <p:nvPicPr>
          <p:cNvPr id="5" name="Image 6" descr="Une image contenant personne, posant, photo, groupe&#10;&#10;Description générée avec un niveau de confiance très élevé">
            <a:extLst>
              <a:ext uri="{FF2B5EF4-FFF2-40B4-BE49-F238E27FC236}">
                <a16:creationId xmlns:a16="http://schemas.microsoft.com/office/drawing/2014/main" id="{8055AB7E-E7CC-4661-AD88-8A257092C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664" y="1985178"/>
            <a:ext cx="3288955" cy="4612863"/>
          </a:xfrm>
          <a:prstGeom prst="rect">
            <a:avLst/>
          </a:prstGeom>
        </p:spPr>
      </p:pic>
      <p:pic>
        <p:nvPicPr>
          <p:cNvPr id="8" name="Image 8" descr="Une image contenant personne, debout&#10;&#10;Description générée avec un niveau de confiance très élevé">
            <a:extLst>
              <a:ext uri="{FF2B5EF4-FFF2-40B4-BE49-F238E27FC236}">
                <a16:creationId xmlns:a16="http://schemas.microsoft.com/office/drawing/2014/main" id="{9C07DC7E-C7FC-4219-ABD2-7A111ECA5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1737" y="1986349"/>
            <a:ext cx="3245923" cy="461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5" descr="Une image contenant silhouette&#10;&#10;Description générée avec un niveau de confiance très élevé">
            <a:extLst>
              <a:ext uri="{FF2B5EF4-FFF2-40B4-BE49-F238E27FC236}">
                <a16:creationId xmlns:a16="http://schemas.microsoft.com/office/drawing/2014/main" id="{DFDD7543-23EB-46D1-B91E-FF3DFED01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281" y="1379843"/>
            <a:ext cx="5211169" cy="5222542"/>
          </a:xfrm>
          <a:prstGeom prst="rect">
            <a:avLst/>
          </a:prstGeom>
        </p:spPr>
      </p:pic>
      <p:pic>
        <p:nvPicPr>
          <p:cNvPr id="2" name="Image 2" descr="Une image contenant équipement électronique, haut-parleur&#10;&#10;Description générée avec un niveau de confiance très élevé">
            <a:extLst>
              <a:ext uri="{FF2B5EF4-FFF2-40B4-BE49-F238E27FC236}">
                <a16:creationId xmlns:a16="http://schemas.microsoft.com/office/drawing/2014/main" id="{85F9D4B2-3E50-4F78-837A-AAEE13D80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40000">
            <a:off x="944952" y="334403"/>
            <a:ext cx="2461572" cy="246157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73646DF-9414-41F8-AE79-0B24CB054D89}"/>
              </a:ext>
            </a:extLst>
          </p:cNvPr>
          <p:cNvSpPr txBox="1"/>
          <p:nvPr/>
        </p:nvSpPr>
        <p:spPr>
          <a:xfrm>
            <a:off x="119838" y="5041056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cs typeface="Calibri"/>
              </a:rPr>
              <a:t>Play List</a:t>
            </a:r>
            <a:endParaRPr lang="fr-FR" dirty="0"/>
          </a:p>
          <a:p>
            <a:pPr algn="ctr"/>
            <a:r>
              <a:rPr lang="fr-FR" sz="2800" dirty="0">
                <a:cs typeface="Calibri"/>
              </a:rPr>
              <a:t> David Guetta</a:t>
            </a:r>
            <a:endParaRPr lang="fr-FR"/>
          </a:p>
        </p:txBody>
      </p:sp>
      <p:pic>
        <p:nvPicPr>
          <p:cNvPr id="16" name="Image 2" descr="Une image contenant équipement électronique, haut-parleur&#10;&#10;Description générée avec un niveau de confiance très élevé">
            <a:extLst>
              <a:ext uri="{FF2B5EF4-FFF2-40B4-BE49-F238E27FC236}">
                <a16:creationId xmlns:a16="http://schemas.microsoft.com/office/drawing/2014/main" id="{A82E89A7-C596-4E2C-8027-EB5B59BC8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60000" flipH="1">
            <a:off x="6508595" y="334402"/>
            <a:ext cx="2461572" cy="2461572"/>
          </a:xfrm>
          <a:prstGeom prst="rect">
            <a:avLst/>
          </a:prstGeom>
        </p:spPr>
      </p:pic>
      <p:cxnSp>
        <p:nvCxnSpPr>
          <p:cNvPr id="4" name="Connecteur : en arc 3">
            <a:extLst>
              <a:ext uri="{FF2B5EF4-FFF2-40B4-BE49-F238E27FC236}">
                <a16:creationId xmlns:a16="http://schemas.microsoft.com/office/drawing/2014/main" id="{49B8B0B2-D9A1-459F-8272-75998E222607}"/>
              </a:ext>
            </a:extLst>
          </p:cNvPr>
          <p:cNvCxnSpPr/>
          <p:nvPr/>
        </p:nvCxnSpPr>
        <p:spPr>
          <a:xfrm flipV="1">
            <a:off x="1200101" y="2186158"/>
            <a:ext cx="116571" cy="1663591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 10" descr="Une image contenant équipement électronique&#10;&#10;Description générée avec un niveau de confiance élevé">
            <a:extLst>
              <a:ext uri="{FF2B5EF4-FFF2-40B4-BE49-F238E27FC236}">
                <a16:creationId xmlns:a16="http://schemas.microsoft.com/office/drawing/2014/main" id="{0D8E4B9C-69DC-4F6F-BE8B-15AE411C50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104" r="866" b="29719"/>
          <a:stretch/>
        </p:blipFill>
        <p:spPr>
          <a:xfrm>
            <a:off x="202010" y="3789372"/>
            <a:ext cx="2596287" cy="1252618"/>
          </a:xfrm>
          <a:prstGeom prst="rect">
            <a:avLst/>
          </a:prstGeom>
        </p:spPr>
      </p:pic>
      <p:cxnSp>
        <p:nvCxnSpPr>
          <p:cNvPr id="10" name="Connecteur : en arc 9">
            <a:extLst>
              <a:ext uri="{FF2B5EF4-FFF2-40B4-BE49-F238E27FC236}">
                <a16:creationId xmlns:a16="http://schemas.microsoft.com/office/drawing/2014/main" id="{4A4F4A71-4B61-4731-9CF5-FEDE87017415}"/>
              </a:ext>
            </a:extLst>
          </p:cNvPr>
          <p:cNvCxnSpPr>
            <a:cxnSpLocks/>
          </p:cNvCxnSpPr>
          <p:nvPr/>
        </p:nvCxnSpPr>
        <p:spPr>
          <a:xfrm>
            <a:off x="2857966" y="647290"/>
            <a:ext cx="4173705" cy="35464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37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5" descr="Une image contenant silhouette&#10;&#10;Description générée avec un niveau de confiance très élevé">
            <a:extLst>
              <a:ext uri="{FF2B5EF4-FFF2-40B4-BE49-F238E27FC236}">
                <a16:creationId xmlns:a16="http://schemas.microsoft.com/office/drawing/2014/main" id="{DFDD7543-23EB-46D1-B91E-FF3DFED01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281" y="1390140"/>
            <a:ext cx="5211169" cy="5222542"/>
          </a:xfrm>
          <a:prstGeom prst="rect">
            <a:avLst/>
          </a:prstGeom>
        </p:spPr>
      </p:pic>
      <p:pic>
        <p:nvPicPr>
          <p:cNvPr id="7" name="Image 7" descr="Une image contenant silhouette&#10;&#10;Description générée avec un niveau de confiance élevé">
            <a:extLst>
              <a:ext uri="{FF2B5EF4-FFF2-40B4-BE49-F238E27FC236}">
                <a16:creationId xmlns:a16="http://schemas.microsoft.com/office/drawing/2014/main" id="{7CC7665C-4130-43A9-A7FF-58ABD246A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20000">
            <a:off x="9363867" y="2738812"/>
            <a:ext cx="2801445" cy="2473312"/>
          </a:xfrm>
          <a:prstGeom prst="rect">
            <a:avLst/>
          </a:prstGeom>
        </p:spPr>
      </p:pic>
      <p:pic>
        <p:nvPicPr>
          <p:cNvPr id="2" name="Image 2" descr="Une image contenant équipement électronique, haut-parleur&#10;&#10;Description générée avec un niveau de confiance très élevé">
            <a:extLst>
              <a:ext uri="{FF2B5EF4-FFF2-40B4-BE49-F238E27FC236}">
                <a16:creationId xmlns:a16="http://schemas.microsoft.com/office/drawing/2014/main" id="{85F9D4B2-3E50-4F78-837A-AAEE13D808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40000">
            <a:off x="944952" y="334403"/>
            <a:ext cx="2461572" cy="246157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73646DF-9414-41F8-AE79-0B24CB054D89}"/>
              </a:ext>
            </a:extLst>
          </p:cNvPr>
          <p:cNvSpPr txBox="1"/>
          <p:nvPr/>
        </p:nvSpPr>
        <p:spPr>
          <a:xfrm>
            <a:off x="119838" y="5041056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cs typeface="Calibri"/>
              </a:rPr>
              <a:t>Play List</a:t>
            </a:r>
            <a:endParaRPr lang="fr-FR" dirty="0"/>
          </a:p>
          <a:p>
            <a:pPr algn="ctr"/>
            <a:r>
              <a:rPr lang="fr-FR" sz="2800" dirty="0">
                <a:cs typeface="Calibri"/>
              </a:rPr>
              <a:t> David Guetta</a:t>
            </a:r>
            <a:endParaRPr lang="fr-FR"/>
          </a:p>
        </p:txBody>
      </p:sp>
      <p:pic>
        <p:nvPicPr>
          <p:cNvPr id="16" name="Image 2" descr="Une image contenant équipement électronique, haut-parleur&#10;&#10;Description générée avec un niveau de confiance très élevé">
            <a:extLst>
              <a:ext uri="{FF2B5EF4-FFF2-40B4-BE49-F238E27FC236}">
                <a16:creationId xmlns:a16="http://schemas.microsoft.com/office/drawing/2014/main" id="{A82E89A7-C596-4E2C-8027-EB5B59BC89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60000" flipH="1">
            <a:off x="6508595" y="334402"/>
            <a:ext cx="2461572" cy="2461572"/>
          </a:xfrm>
          <a:prstGeom prst="rect">
            <a:avLst/>
          </a:prstGeom>
        </p:spPr>
      </p:pic>
      <p:sp>
        <p:nvSpPr>
          <p:cNvPr id="17" name="Trapèze 16">
            <a:extLst>
              <a:ext uri="{FF2B5EF4-FFF2-40B4-BE49-F238E27FC236}">
                <a16:creationId xmlns:a16="http://schemas.microsoft.com/office/drawing/2014/main" id="{03DFC96B-B2E5-4A12-AD38-C52B1D865B6E}"/>
              </a:ext>
            </a:extLst>
          </p:cNvPr>
          <p:cNvSpPr/>
          <p:nvPr/>
        </p:nvSpPr>
        <p:spPr>
          <a:xfrm rot="5340000">
            <a:off x="7455472" y="2212806"/>
            <a:ext cx="1112729" cy="25627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 : en arc 3">
            <a:extLst>
              <a:ext uri="{FF2B5EF4-FFF2-40B4-BE49-F238E27FC236}">
                <a16:creationId xmlns:a16="http://schemas.microsoft.com/office/drawing/2014/main" id="{6C669463-964B-4DD2-9624-CC3623623E12}"/>
              </a:ext>
            </a:extLst>
          </p:cNvPr>
          <p:cNvCxnSpPr/>
          <p:nvPr/>
        </p:nvCxnSpPr>
        <p:spPr>
          <a:xfrm flipV="1">
            <a:off x="1200101" y="2186158"/>
            <a:ext cx="116571" cy="1663591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Image 10" descr="Une image contenant équipement électronique&#10;&#10;Description générée avec un niveau de confiance élevé">
            <a:extLst>
              <a:ext uri="{FF2B5EF4-FFF2-40B4-BE49-F238E27FC236}">
                <a16:creationId xmlns:a16="http://schemas.microsoft.com/office/drawing/2014/main" id="{47939654-22BE-4DFB-BCB2-3A5A7AC5C8F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6104" r="866" b="29719"/>
          <a:stretch/>
        </p:blipFill>
        <p:spPr>
          <a:xfrm>
            <a:off x="202010" y="3789372"/>
            <a:ext cx="2596287" cy="1252618"/>
          </a:xfrm>
          <a:prstGeom prst="rect">
            <a:avLst/>
          </a:prstGeom>
        </p:spPr>
      </p:pic>
      <p:cxnSp>
        <p:nvCxnSpPr>
          <p:cNvPr id="6" name="Connecteur : en arc 5">
            <a:extLst>
              <a:ext uri="{FF2B5EF4-FFF2-40B4-BE49-F238E27FC236}">
                <a16:creationId xmlns:a16="http://schemas.microsoft.com/office/drawing/2014/main" id="{3D86107B-F323-47A3-AD47-F19715F23A49}"/>
              </a:ext>
            </a:extLst>
          </p:cNvPr>
          <p:cNvCxnSpPr>
            <a:cxnSpLocks/>
          </p:cNvCxnSpPr>
          <p:nvPr/>
        </p:nvCxnSpPr>
        <p:spPr>
          <a:xfrm>
            <a:off x="2857966" y="647290"/>
            <a:ext cx="4173705" cy="35464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47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7" descr="Une image contenant silhouette&#10;&#10;Description générée avec un niveau de confiance élevé">
            <a:extLst>
              <a:ext uri="{FF2B5EF4-FFF2-40B4-BE49-F238E27FC236}">
                <a16:creationId xmlns:a16="http://schemas.microsoft.com/office/drawing/2014/main" id="{7CC7665C-4130-43A9-A7FF-58ABD246A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20000">
            <a:off x="9363867" y="2738812"/>
            <a:ext cx="2801445" cy="2473312"/>
          </a:xfrm>
          <a:prstGeom prst="rect">
            <a:avLst/>
          </a:prstGeom>
        </p:spPr>
      </p:pic>
      <p:pic>
        <p:nvPicPr>
          <p:cNvPr id="2" name="Image 2" descr="Une image contenant équipement électronique, haut-parleur&#10;&#10;Description générée avec un niveau de confiance très élevé">
            <a:extLst>
              <a:ext uri="{FF2B5EF4-FFF2-40B4-BE49-F238E27FC236}">
                <a16:creationId xmlns:a16="http://schemas.microsoft.com/office/drawing/2014/main" id="{85F9D4B2-3E50-4F78-837A-AAEE13D80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40000">
            <a:off x="944952" y="334403"/>
            <a:ext cx="2461572" cy="246157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73646DF-9414-41F8-AE79-0B24CB054D89}"/>
              </a:ext>
            </a:extLst>
          </p:cNvPr>
          <p:cNvSpPr txBox="1"/>
          <p:nvPr/>
        </p:nvSpPr>
        <p:spPr>
          <a:xfrm>
            <a:off x="119838" y="5041056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cs typeface="Calibri"/>
              </a:rPr>
              <a:t>Play List</a:t>
            </a:r>
            <a:endParaRPr lang="fr-FR" dirty="0"/>
          </a:p>
          <a:p>
            <a:pPr algn="ctr"/>
            <a:r>
              <a:rPr lang="fr-FR" sz="2800" dirty="0">
                <a:cs typeface="Calibri"/>
              </a:rPr>
              <a:t> David Guetta</a:t>
            </a:r>
            <a:endParaRPr lang="fr-FR"/>
          </a:p>
        </p:txBody>
      </p:sp>
      <p:pic>
        <p:nvPicPr>
          <p:cNvPr id="16" name="Image 2" descr="Une image contenant équipement électronique, haut-parleur&#10;&#10;Description générée avec un niveau de confiance très élevé">
            <a:extLst>
              <a:ext uri="{FF2B5EF4-FFF2-40B4-BE49-F238E27FC236}">
                <a16:creationId xmlns:a16="http://schemas.microsoft.com/office/drawing/2014/main" id="{A82E89A7-C596-4E2C-8027-EB5B59BC8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60000" flipH="1">
            <a:off x="6508595" y="334402"/>
            <a:ext cx="2461572" cy="2461572"/>
          </a:xfrm>
          <a:prstGeom prst="rect">
            <a:avLst/>
          </a:prstGeom>
        </p:spPr>
      </p:pic>
      <p:sp>
        <p:nvSpPr>
          <p:cNvPr id="17" name="Trapèze 16">
            <a:extLst>
              <a:ext uri="{FF2B5EF4-FFF2-40B4-BE49-F238E27FC236}">
                <a16:creationId xmlns:a16="http://schemas.microsoft.com/office/drawing/2014/main" id="{03DFC96B-B2E5-4A12-AD38-C52B1D865B6E}"/>
              </a:ext>
            </a:extLst>
          </p:cNvPr>
          <p:cNvSpPr/>
          <p:nvPr/>
        </p:nvSpPr>
        <p:spPr>
          <a:xfrm rot="5340000">
            <a:off x="7455472" y="2212806"/>
            <a:ext cx="1112729" cy="25627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>
            <a:extLst>
              <a:ext uri="{FF2B5EF4-FFF2-40B4-BE49-F238E27FC236}">
                <a16:creationId xmlns:a16="http://schemas.microsoft.com/office/drawing/2014/main" id="{0331DB18-7109-4D80-A3C8-A6D0B7FC6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127" y="1204587"/>
            <a:ext cx="1472760" cy="5179512"/>
          </a:xfrm>
          <a:prstGeom prst="rect">
            <a:avLst/>
          </a:prstGeom>
        </p:spPr>
      </p:pic>
      <p:cxnSp>
        <p:nvCxnSpPr>
          <p:cNvPr id="5" name="Connecteur : en arc 4">
            <a:extLst>
              <a:ext uri="{FF2B5EF4-FFF2-40B4-BE49-F238E27FC236}">
                <a16:creationId xmlns:a16="http://schemas.microsoft.com/office/drawing/2014/main" id="{D255BB1F-097D-465A-BC5E-B27660F29496}"/>
              </a:ext>
            </a:extLst>
          </p:cNvPr>
          <p:cNvCxnSpPr/>
          <p:nvPr/>
        </p:nvCxnSpPr>
        <p:spPr>
          <a:xfrm flipV="1">
            <a:off x="1200101" y="2186158"/>
            <a:ext cx="116571" cy="1663591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 10" descr="Une image contenant équipement électronique&#10;&#10;Description générée avec un niveau de confiance élevé">
            <a:extLst>
              <a:ext uri="{FF2B5EF4-FFF2-40B4-BE49-F238E27FC236}">
                <a16:creationId xmlns:a16="http://schemas.microsoft.com/office/drawing/2014/main" id="{12CABF52-1107-4A41-807A-8B6FEAE01D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6104" r="866" b="29719"/>
          <a:stretch/>
        </p:blipFill>
        <p:spPr>
          <a:xfrm>
            <a:off x="202010" y="3789372"/>
            <a:ext cx="2596287" cy="1252618"/>
          </a:xfrm>
          <a:prstGeom prst="rect">
            <a:avLst/>
          </a:prstGeom>
        </p:spPr>
      </p:pic>
      <p:cxnSp>
        <p:nvCxnSpPr>
          <p:cNvPr id="6" name="Connecteur : en arc 5">
            <a:extLst>
              <a:ext uri="{FF2B5EF4-FFF2-40B4-BE49-F238E27FC236}">
                <a16:creationId xmlns:a16="http://schemas.microsoft.com/office/drawing/2014/main" id="{A2BA5A53-A900-4A8A-B6E3-DE85D0019B97}"/>
              </a:ext>
            </a:extLst>
          </p:cNvPr>
          <p:cNvCxnSpPr>
            <a:cxnSpLocks/>
          </p:cNvCxnSpPr>
          <p:nvPr/>
        </p:nvCxnSpPr>
        <p:spPr>
          <a:xfrm>
            <a:off x="2857966" y="647290"/>
            <a:ext cx="4173705" cy="35464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63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7" descr="Une image contenant silhouette&#10;&#10;Description générée avec un niveau de confiance élevé">
            <a:extLst>
              <a:ext uri="{FF2B5EF4-FFF2-40B4-BE49-F238E27FC236}">
                <a16:creationId xmlns:a16="http://schemas.microsoft.com/office/drawing/2014/main" id="{7CC7665C-4130-43A9-A7FF-58ABD246A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20000">
            <a:off x="9363867" y="2738812"/>
            <a:ext cx="2801445" cy="2473312"/>
          </a:xfrm>
          <a:prstGeom prst="rect">
            <a:avLst/>
          </a:prstGeom>
        </p:spPr>
      </p:pic>
      <p:pic>
        <p:nvPicPr>
          <p:cNvPr id="2" name="Image 2" descr="Une image contenant équipement électronique, haut-parleur&#10;&#10;Description générée avec un niveau de confiance très élevé">
            <a:extLst>
              <a:ext uri="{FF2B5EF4-FFF2-40B4-BE49-F238E27FC236}">
                <a16:creationId xmlns:a16="http://schemas.microsoft.com/office/drawing/2014/main" id="{85F9D4B2-3E50-4F78-837A-AAEE13D80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40000">
            <a:off x="944952" y="334403"/>
            <a:ext cx="2461572" cy="246157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73646DF-9414-41F8-AE79-0B24CB054D89}"/>
              </a:ext>
            </a:extLst>
          </p:cNvPr>
          <p:cNvSpPr txBox="1"/>
          <p:nvPr/>
        </p:nvSpPr>
        <p:spPr>
          <a:xfrm>
            <a:off x="119838" y="5041056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cs typeface="Calibri"/>
              </a:rPr>
              <a:t>Play List</a:t>
            </a:r>
            <a:endParaRPr lang="fr-FR" dirty="0"/>
          </a:p>
          <a:p>
            <a:pPr algn="ctr"/>
            <a:r>
              <a:rPr lang="fr-FR" sz="2800" dirty="0">
                <a:cs typeface="Calibri"/>
              </a:rPr>
              <a:t> David Guetta</a:t>
            </a:r>
            <a:endParaRPr lang="fr-FR"/>
          </a:p>
        </p:txBody>
      </p:sp>
      <p:pic>
        <p:nvPicPr>
          <p:cNvPr id="16" name="Image 2" descr="Une image contenant équipement électronique, haut-parleur&#10;&#10;Description générée avec un niveau de confiance très élevé">
            <a:extLst>
              <a:ext uri="{FF2B5EF4-FFF2-40B4-BE49-F238E27FC236}">
                <a16:creationId xmlns:a16="http://schemas.microsoft.com/office/drawing/2014/main" id="{A82E89A7-C596-4E2C-8027-EB5B59BC8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60000" flipH="1">
            <a:off x="6508595" y="334402"/>
            <a:ext cx="2461572" cy="2461572"/>
          </a:xfrm>
          <a:prstGeom prst="rect">
            <a:avLst/>
          </a:prstGeom>
        </p:spPr>
      </p:pic>
      <p:sp>
        <p:nvSpPr>
          <p:cNvPr id="17" name="Trapèze 16">
            <a:extLst>
              <a:ext uri="{FF2B5EF4-FFF2-40B4-BE49-F238E27FC236}">
                <a16:creationId xmlns:a16="http://schemas.microsoft.com/office/drawing/2014/main" id="{03DFC96B-B2E5-4A12-AD38-C52B1D865B6E}"/>
              </a:ext>
            </a:extLst>
          </p:cNvPr>
          <p:cNvSpPr/>
          <p:nvPr/>
        </p:nvSpPr>
        <p:spPr>
          <a:xfrm rot="5340000">
            <a:off x="7455472" y="2212806"/>
            <a:ext cx="1112729" cy="25627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>
            <a:extLst>
              <a:ext uri="{FF2B5EF4-FFF2-40B4-BE49-F238E27FC236}">
                <a16:creationId xmlns:a16="http://schemas.microsoft.com/office/drawing/2014/main" id="{0331DB18-7109-4D80-A3C8-A6D0B7FC6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127" y="1204587"/>
            <a:ext cx="1472760" cy="517951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E36F173-7691-47C4-8CC0-650EB52EF77A}"/>
              </a:ext>
            </a:extLst>
          </p:cNvPr>
          <p:cNvSpPr txBox="1"/>
          <p:nvPr/>
        </p:nvSpPr>
        <p:spPr>
          <a:xfrm>
            <a:off x="119838" y="5510782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FR" sz="2800" dirty="0">
              <a:cs typeface="Calibri"/>
            </a:endParaRPr>
          </a:p>
          <a:p>
            <a:pPr algn="ctr"/>
            <a:r>
              <a:rPr lang="fr-FR" sz="2800" dirty="0">
                <a:cs typeface="Calibri"/>
              </a:rPr>
              <a:t>Ultrason</a:t>
            </a:r>
            <a:endParaRPr lang="fr-FR" dirty="0">
              <a:cs typeface="Calibri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7B52F6DD-B025-4D78-9D66-D3D12E96E5FD}"/>
              </a:ext>
            </a:extLst>
          </p:cNvPr>
          <p:cNvCxnSpPr/>
          <p:nvPr/>
        </p:nvCxnSpPr>
        <p:spPr>
          <a:xfrm flipV="1">
            <a:off x="412987" y="5665653"/>
            <a:ext cx="2198318" cy="129435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303D919-087D-4A6A-8BA4-1AAEDA8E6C1F}"/>
              </a:ext>
            </a:extLst>
          </p:cNvPr>
          <p:cNvCxnSpPr>
            <a:cxnSpLocks/>
          </p:cNvCxnSpPr>
          <p:nvPr/>
        </p:nvCxnSpPr>
        <p:spPr>
          <a:xfrm>
            <a:off x="434491" y="5666153"/>
            <a:ext cx="2177441" cy="162839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 : en arc 4">
            <a:extLst>
              <a:ext uri="{FF2B5EF4-FFF2-40B4-BE49-F238E27FC236}">
                <a16:creationId xmlns:a16="http://schemas.microsoft.com/office/drawing/2014/main" id="{167B1218-560D-463D-94FB-CAA192C94D4F}"/>
              </a:ext>
            </a:extLst>
          </p:cNvPr>
          <p:cNvCxnSpPr/>
          <p:nvPr/>
        </p:nvCxnSpPr>
        <p:spPr>
          <a:xfrm flipV="1">
            <a:off x="1200101" y="2186158"/>
            <a:ext cx="116571" cy="1663591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 10" descr="Une image contenant équipement électronique&#10;&#10;Description générée avec un niveau de confiance élevé">
            <a:extLst>
              <a:ext uri="{FF2B5EF4-FFF2-40B4-BE49-F238E27FC236}">
                <a16:creationId xmlns:a16="http://schemas.microsoft.com/office/drawing/2014/main" id="{A6482BFD-D124-4E6B-B002-B6E1D831D36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6104" r="866" b="29719"/>
          <a:stretch/>
        </p:blipFill>
        <p:spPr>
          <a:xfrm>
            <a:off x="202010" y="3789372"/>
            <a:ext cx="2596287" cy="1252618"/>
          </a:xfrm>
          <a:prstGeom prst="rect">
            <a:avLst/>
          </a:prstGeom>
        </p:spPr>
      </p:pic>
      <p:cxnSp>
        <p:nvCxnSpPr>
          <p:cNvPr id="8" name="Connecteur : en arc 7">
            <a:extLst>
              <a:ext uri="{FF2B5EF4-FFF2-40B4-BE49-F238E27FC236}">
                <a16:creationId xmlns:a16="http://schemas.microsoft.com/office/drawing/2014/main" id="{4A775C61-408B-4731-8CA1-4D44596A2F4C}"/>
              </a:ext>
            </a:extLst>
          </p:cNvPr>
          <p:cNvCxnSpPr>
            <a:cxnSpLocks/>
          </p:cNvCxnSpPr>
          <p:nvPr/>
        </p:nvCxnSpPr>
        <p:spPr>
          <a:xfrm>
            <a:off x="2857966" y="647290"/>
            <a:ext cx="4173705" cy="35464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7" descr="Une image contenant silhouette&#10;&#10;Description générée avec un niveau de confiance élevé">
            <a:extLst>
              <a:ext uri="{FF2B5EF4-FFF2-40B4-BE49-F238E27FC236}">
                <a16:creationId xmlns:a16="http://schemas.microsoft.com/office/drawing/2014/main" id="{7CC7665C-4130-43A9-A7FF-58ABD246A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20000">
            <a:off x="9363867" y="2738812"/>
            <a:ext cx="2801445" cy="247331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73646DF-9414-41F8-AE79-0B24CB054D89}"/>
              </a:ext>
            </a:extLst>
          </p:cNvPr>
          <p:cNvSpPr txBox="1"/>
          <p:nvPr/>
        </p:nvSpPr>
        <p:spPr>
          <a:xfrm>
            <a:off x="119838" y="5041056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cs typeface="Calibri"/>
              </a:rPr>
              <a:t>Play List</a:t>
            </a:r>
            <a:endParaRPr lang="fr-FR" dirty="0"/>
          </a:p>
          <a:p>
            <a:pPr algn="ctr"/>
            <a:r>
              <a:rPr lang="fr-FR" sz="2800" dirty="0">
                <a:cs typeface="Calibri"/>
              </a:rPr>
              <a:t> David Guetta</a:t>
            </a:r>
            <a:endParaRPr lang="fr-FR"/>
          </a:p>
        </p:txBody>
      </p:sp>
      <p:sp>
        <p:nvSpPr>
          <p:cNvPr id="17" name="Trapèze 16">
            <a:extLst>
              <a:ext uri="{FF2B5EF4-FFF2-40B4-BE49-F238E27FC236}">
                <a16:creationId xmlns:a16="http://schemas.microsoft.com/office/drawing/2014/main" id="{03DFC96B-B2E5-4A12-AD38-C52B1D865B6E}"/>
              </a:ext>
            </a:extLst>
          </p:cNvPr>
          <p:cNvSpPr/>
          <p:nvPr/>
        </p:nvSpPr>
        <p:spPr>
          <a:xfrm rot="5340000">
            <a:off x="7455472" y="2212806"/>
            <a:ext cx="1112729" cy="25627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36F173-7691-47C4-8CC0-650EB52EF77A}"/>
              </a:ext>
            </a:extLst>
          </p:cNvPr>
          <p:cNvSpPr txBox="1"/>
          <p:nvPr/>
        </p:nvSpPr>
        <p:spPr>
          <a:xfrm>
            <a:off x="119838" y="5510782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FR" sz="2800" dirty="0">
              <a:cs typeface="Calibri"/>
            </a:endParaRPr>
          </a:p>
          <a:p>
            <a:pPr algn="ctr"/>
            <a:r>
              <a:rPr lang="fr-FR" sz="2800" dirty="0">
                <a:cs typeface="Calibri"/>
              </a:rPr>
              <a:t>Ultrason</a:t>
            </a:r>
            <a:endParaRPr lang="fr-FR" dirty="0">
              <a:cs typeface="Calibri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7B52F6DD-B025-4D78-9D66-D3D12E96E5FD}"/>
              </a:ext>
            </a:extLst>
          </p:cNvPr>
          <p:cNvCxnSpPr/>
          <p:nvPr/>
        </p:nvCxnSpPr>
        <p:spPr>
          <a:xfrm flipV="1">
            <a:off x="412987" y="5665653"/>
            <a:ext cx="2198318" cy="129435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303D919-087D-4A6A-8BA4-1AAEDA8E6C1F}"/>
              </a:ext>
            </a:extLst>
          </p:cNvPr>
          <p:cNvCxnSpPr>
            <a:cxnSpLocks/>
          </p:cNvCxnSpPr>
          <p:nvPr/>
        </p:nvCxnSpPr>
        <p:spPr>
          <a:xfrm>
            <a:off x="434491" y="5666153"/>
            <a:ext cx="2177441" cy="162839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3" descr="Une image contenant outil&#10;&#10;Description générée avec un niveau de confiance élevé">
            <a:extLst>
              <a:ext uri="{FF2B5EF4-FFF2-40B4-BE49-F238E27FC236}">
                <a16:creationId xmlns:a16="http://schemas.microsoft.com/office/drawing/2014/main" id="{60AD9657-C911-42B0-9BEC-171601D6C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0127" y="1204587"/>
            <a:ext cx="1472760" cy="5179512"/>
          </a:xfrm>
          <a:prstGeom prst="rect">
            <a:avLst/>
          </a:prstGeom>
        </p:spPr>
      </p:pic>
      <p:pic>
        <p:nvPicPr>
          <p:cNvPr id="10" name="Image 21">
            <a:extLst>
              <a:ext uri="{FF2B5EF4-FFF2-40B4-BE49-F238E27FC236}">
                <a16:creationId xmlns:a16="http://schemas.microsoft.com/office/drawing/2014/main" id="{E3A0633F-CECD-4A95-AC0E-238A3FF53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5400000">
            <a:off x="3571027" y="2825076"/>
            <a:ext cx="1438275" cy="1228725"/>
          </a:xfrm>
          <a:prstGeom prst="rect">
            <a:avLst/>
          </a:prstGeom>
        </p:spPr>
      </p:pic>
      <p:pic>
        <p:nvPicPr>
          <p:cNvPr id="3" name="Image 10" descr="Une image contenant équipement électronique&#10;&#10;Description générée avec un niveau de confiance élevé">
            <a:extLst>
              <a:ext uri="{FF2B5EF4-FFF2-40B4-BE49-F238E27FC236}">
                <a16:creationId xmlns:a16="http://schemas.microsoft.com/office/drawing/2014/main" id="{19E91EBC-D9C6-4D7C-AA0C-0009E7B3009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6104" r="866" b="29719"/>
          <a:stretch/>
        </p:blipFill>
        <p:spPr>
          <a:xfrm>
            <a:off x="202010" y="3789372"/>
            <a:ext cx="2596287" cy="1252618"/>
          </a:xfrm>
          <a:prstGeom prst="rect">
            <a:avLst/>
          </a:prstGeom>
        </p:spPr>
      </p:pic>
      <p:cxnSp>
        <p:nvCxnSpPr>
          <p:cNvPr id="2" name="Connecteur : en arc 1">
            <a:extLst>
              <a:ext uri="{FF2B5EF4-FFF2-40B4-BE49-F238E27FC236}">
                <a16:creationId xmlns:a16="http://schemas.microsoft.com/office/drawing/2014/main" id="{E4E51917-9C4C-467F-910D-5578B549185B}"/>
              </a:ext>
            </a:extLst>
          </p:cNvPr>
          <p:cNvCxnSpPr/>
          <p:nvPr/>
        </p:nvCxnSpPr>
        <p:spPr>
          <a:xfrm flipV="1">
            <a:off x="2549047" y="3432131"/>
            <a:ext cx="1311057" cy="880997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23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C73646DF-9414-41F8-AE79-0B24CB054D89}"/>
              </a:ext>
            </a:extLst>
          </p:cNvPr>
          <p:cNvSpPr txBox="1"/>
          <p:nvPr/>
        </p:nvSpPr>
        <p:spPr>
          <a:xfrm>
            <a:off x="119838" y="5041056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cs typeface="Calibri"/>
              </a:rPr>
              <a:t>Play List</a:t>
            </a:r>
            <a:endParaRPr lang="fr-FR" dirty="0"/>
          </a:p>
          <a:p>
            <a:pPr algn="ctr"/>
            <a:r>
              <a:rPr lang="fr-FR" sz="2800" dirty="0">
                <a:cs typeface="Calibri"/>
              </a:rPr>
              <a:t> David Guetta</a:t>
            </a:r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36F173-7691-47C4-8CC0-650EB52EF77A}"/>
              </a:ext>
            </a:extLst>
          </p:cNvPr>
          <p:cNvSpPr txBox="1"/>
          <p:nvPr/>
        </p:nvSpPr>
        <p:spPr>
          <a:xfrm>
            <a:off x="119838" y="5510782"/>
            <a:ext cx="274320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FR" sz="2800" dirty="0">
              <a:cs typeface="Calibri"/>
            </a:endParaRPr>
          </a:p>
          <a:p>
            <a:pPr algn="ctr"/>
            <a:r>
              <a:rPr lang="fr-FR" sz="2800" dirty="0">
                <a:cs typeface="Calibri"/>
              </a:rPr>
              <a:t>Ultrason</a:t>
            </a:r>
            <a:endParaRPr lang="fr-FR" dirty="0">
              <a:cs typeface="Calibri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7B52F6DD-B025-4D78-9D66-D3D12E96E5FD}"/>
              </a:ext>
            </a:extLst>
          </p:cNvPr>
          <p:cNvCxnSpPr/>
          <p:nvPr/>
        </p:nvCxnSpPr>
        <p:spPr>
          <a:xfrm flipV="1">
            <a:off x="412987" y="5665653"/>
            <a:ext cx="2198318" cy="129435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303D919-087D-4A6A-8BA4-1AAEDA8E6C1F}"/>
              </a:ext>
            </a:extLst>
          </p:cNvPr>
          <p:cNvCxnSpPr>
            <a:cxnSpLocks/>
          </p:cNvCxnSpPr>
          <p:nvPr/>
        </p:nvCxnSpPr>
        <p:spPr>
          <a:xfrm>
            <a:off x="434491" y="5666153"/>
            <a:ext cx="2177441" cy="162839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4">
            <a:extLst>
              <a:ext uri="{FF2B5EF4-FFF2-40B4-BE49-F238E27FC236}">
                <a16:creationId xmlns:a16="http://schemas.microsoft.com/office/drawing/2014/main" id="{49EBB50A-A817-48F3-824A-D9EBD93A0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80000" flipH="1">
            <a:off x="8548024" y="3856702"/>
            <a:ext cx="3672865" cy="2357240"/>
          </a:xfrm>
          <a:prstGeom prst="rect">
            <a:avLst/>
          </a:prstGeom>
        </p:spPr>
      </p:pic>
      <p:pic>
        <p:nvPicPr>
          <p:cNvPr id="16" name="Image 3" descr="Une image contenant outil&#10;&#10;Description générée avec un niveau de confiance élevé">
            <a:extLst>
              <a:ext uri="{FF2B5EF4-FFF2-40B4-BE49-F238E27FC236}">
                <a16:creationId xmlns:a16="http://schemas.microsoft.com/office/drawing/2014/main" id="{8C40632B-B4C0-4F9F-9244-A8EF16ED0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0127" y="1204587"/>
            <a:ext cx="1472760" cy="5179512"/>
          </a:xfrm>
          <a:prstGeom prst="rect">
            <a:avLst/>
          </a:prstGeom>
        </p:spPr>
      </p:pic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1A2694E7-D0DF-4F94-B323-5B2354C36DAF}"/>
              </a:ext>
            </a:extLst>
          </p:cNvPr>
          <p:cNvCxnSpPr/>
          <p:nvPr/>
        </p:nvCxnSpPr>
        <p:spPr>
          <a:xfrm>
            <a:off x="5263020" y="4542771"/>
            <a:ext cx="4306864" cy="6263"/>
          </a:xfrm>
          <a:prstGeom prst="straightConnector1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 21">
            <a:extLst>
              <a:ext uri="{FF2B5EF4-FFF2-40B4-BE49-F238E27FC236}">
                <a16:creationId xmlns:a16="http://schemas.microsoft.com/office/drawing/2014/main" id="{71931D9E-C85F-47F4-9334-1691A89C61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5400000">
            <a:off x="3571027" y="2825076"/>
            <a:ext cx="1438275" cy="1228725"/>
          </a:xfrm>
          <a:prstGeom prst="rect">
            <a:avLst/>
          </a:prstGeom>
        </p:spPr>
      </p:pic>
      <p:pic>
        <p:nvPicPr>
          <p:cNvPr id="3" name="Image 10" descr="Une image contenant équipement électronique&#10;&#10;Description générée avec un niveau de confiance élevé">
            <a:extLst>
              <a:ext uri="{FF2B5EF4-FFF2-40B4-BE49-F238E27FC236}">
                <a16:creationId xmlns:a16="http://schemas.microsoft.com/office/drawing/2014/main" id="{A71BDA92-354C-45B8-8AED-8360CA20681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6104" r="866" b="29719"/>
          <a:stretch/>
        </p:blipFill>
        <p:spPr>
          <a:xfrm>
            <a:off x="202010" y="3789372"/>
            <a:ext cx="2596287" cy="1252618"/>
          </a:xfrm>
          <a:prstGeom prst="rect">
            <a:avLst/>
          </a:prstGeom>
        </p:spPr>
      </p:pic>
      <p:cxnSp>
        <p:nvCxnSpPr>
          <p:cNvPr id="2" name="Connecteur : en arc 1">
            <a:extLst>
              <a:ext uri="{FF2B5EF4-FFF2-40B4-BE49-F238E27FC236}">
                <a16:creationId xmlns:a16="http://schemas.microsoft.com/office/drawing/2014/main" id="{163AB98E-5808-45CD-9B59-6F89B6F59546}"/>
              </a:ext>
            </a:extLst>
          </p:cNvPr>
          <p:cNvCxnSpPr/>
          <p:nvPr/>
        </p:nvCxnSpPr>
        <p:spPr>
          <a:xfrm flipV="1">
            <a:off x="2549047" y="3432131"/>
            <a:ext cx="1311057" cy="880997"/>
          </a:xfrm>
          <a:prstGeom prst="curved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02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Une image contenant outil&#10;&#10;Description générée avec un niveau de confiance élevé">
            <a:extLst>
              <a:ext uri="{FF2B5EF4-FFF2-40B4-BE49-F238E27FC236}">
                <a16:creationId xmlns:a16="http://schemas.microsoft.com/office/drawing/2014/main" id="{E6F517CD-936C-4E49-9BB8-7C3C2241D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756" y="273254"/>
            <a:ext cx="1341057" cy="4718550"/>
          </a:xfrm>
          <a:prstGeom prst="rect">
            <a:avLst/>
          </a:prstGeom>
        </p:spPr>
      </p:pic>
      <p:pic>
        <p:nvPicPr>
          <p:cNvPr id="5" name="Image 5" descr="Une image contenant silhouette&#10;&#10;Description générée avec un niveau de confiance très élevé">
            <a:extLst>
              <a:ext uri="{FF2B5EF4-FFF2-40B4-BE49-F238E27FC236}">
                <a16:creationId xmlns:a16="http://schemas.microsoft.com/office/drawing/2014/main" id="{D5F48B90-4322-4458-9623-C4878DAF4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40" y="-97120"/>
            <a:ext cx="5211169" cy="522254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A690DDB-AB2C-48DC-9B36-EE478EC44384}"/>
              </a:ext>
            </a:extLst>
          </p:cNvPr>
          <p:cNvSpPr txBox="1"/>
          <p:nvPr/>
        </p:nvSpPr>
        <p:spPr>
          <a:xfrm>
            <a:off x="1554104" y="5086584"/>
            <a:ext cx="2743200" cy="138499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/>
              <a:t>Fatigue </a:t>
            </a:r>
          </a:p>
          <a:p>
            <a:pPr algn="ctr"/>
            <a:r>
              <a:rPr lang="fr-FR" sz="2800"/>
              <a:t>Maladie</a:t>
            </a:r>
            <a:r>
              <a:rPr lang="fr-FR" sz="2800" dirty="0">
                <a:cs typeface="Calibri"/>
              </a:rPr>
              <a:t> </a:t>
            </a:r>
          </a:p>
          <a:p>
            <a:pPr algn="ctr"/>
            <a:r>
              <a:rPr lang="fr-FR" sz="2800">
                <a:cs typeface="Calibri"/>
              </a:rPr>
              <a:t>Alcool 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2B82649-679C-4566-A760-E4364E80CFCE}"/>
              </a:ext>
            </a:extLst>
          </p:cNvPr>
          <p:cNvSpPr txBox="1"/>
          <p:nvPr/>
        </p:nvSpPr>
        <p:spPr>
          <a:xfrm>
            <a:off x="7443141" y="5086584"/>
            <a:ext cx="2743200" cy="138499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/>
              <a:t>Immergé</a:t>
            </a:r>
            <a:endParaRPr lang="fr-FR" dirty="0"/>
          </a:p>
          <a:p>
            <a:pPr algn="ctr"/>
            <a:r>
              <a:rPr lang="fr-FR" sz="2800" dirty="0"/>
              <a:t>Enterré </a:t>
            </a:r>
            <a:endParaRPr lang="fr-FR" dirty="0"/>
          </a:p>
          <a:p>
            <a:pPr algn="ctr"/>
            <a:r>
              <a:rPr lang="fr-FR" sz="2800" dirty="0">
                <a:cs typeface="Calibri"/>
              </a:rPr>
              <a:t>A l'air libre </a:t>
            </a:r>
          </a:p>
        </p:txBody>
      </p:sp>
    </p:spTree>
    <p:extLst>
      <p:ext uri="{BB962C8B-B14F-4D97-AF65-F5344CB8AC3E}">
        <p14:creationId xmlns:p14="http://schemas.microsoft.com/office/powerpoint/2010/main" val="23483342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Etude de la signature acoustique d'os en vue de l'estimation du délai Post-Mortem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330</cp:revision>
  <dcterms:created xsi:type="dcterms:W3CDTF">2012-07-30T22:21:58Z</dcterms:created>
  <dcterms:modified xsi:type="dcterms:W3CDTF">2018-11-13T16:15:17Z</dcterms:modified>
</cp:coreProperties>
</file>